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64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png>
</file>

<file path=ppt/media/image2.png>
</file>

<file path=ppt/media/image3.jpg>
</file>

<file path=ppt/media/image4.jpg>
</file>

<file path=ppt/media/image5.wm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16-Jun-17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16-Jun-17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DANGER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Door: Wesley, Jay, Boyd en matthew</a:t>
            </a:r>
          </a:p>
        </p:txBody>
      </p:sp>
    </p:spTree>
    <p:extLst>
      <p:ext uri="{BB962C8B-B14F-4D97-AF65-F5344CB8AC3E}">
        <p14:creationId xmlns:p14="http://schemas.microsoft.com/office/powerpoint/2010/main" val="2970031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page design</a:t>
            </a:r>
          </a:p>
        </p:txBody>
      </p:sp>
      <p:pic>
        <p:nvPicPr>
          <p:cNvPr id="5" name="Tijdelijke aanduiding voor inhoud 4" descr="Afbeelding met tekst&#10;&#10;Beschrijving is gegenereerd met zeer hoge betrouwbaarheid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4272" y="1884997"/>
            <a:ext cx="6541928" cy="4624853"/>
          </a:xfrm>
        </p:spPr>
      </p:pic>
    </p:spTree>
    <p:extLst>
      <p:ext uri="{BB962C8B-B14F-4D97-AF65-F5344CB8AC3E}">
        <p14:creationId xmlns:p14="http://schemas.microsoft.com/office/powerpoint/2010/main" val="186269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ijdelijke aanduiding voor inhou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760" y="918308"/>
            <a:ext cx="2284793" cy="547255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10760" y="764373"/>
            <a:ext cx="6832600" cy="1293028"/>
          </a:xfrm>
        </p:spPr>
        <p:txBody>
          <a:bodyPr>
            <a:normAutofit/>
          </a:bodyPr>
          <a:lstStyle/>
          <a:p>
            <a:r>
              <a:rPr lang="en-US" dirty="0"/>
              <a:t>Mock up</a:t>
            </a:r>
          </a:p>
        </p:txBody>
      </p:sp>
    </p:spTree>
    <p:extLst>
      <p:ext uri="{BB962C8B-B14F-4D97-AF65-F5344CB8AC3E}">
        <p14:creationId xmlns:p14="http://schemas.microsoft.com/office/powerpoint/2010/main" val="2987002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gaan we het over hebben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Werk </a:t>
            </a:r>
            <a:r>
              <a:rPr lang="nl-NL" dirty="0" err="1"/>
              <a:t>process</a:t>
            </a:r>
            <a:endParaRPr lang="nl-NL" dirty="0"/>
          </a:p>
          <a:p>
            <a:r>
              <a:rPr lang="nl-NL" dirty="0"/>
              <a:t>Art</a:t>
            </a:r>
          </a:p>
          <a:p>
            <a:r>
              <a:rPr lang="nl-NL" dirty="0"/>
              <a:t>Development</a:t>
            </a:r>
          </a:p>
          <a:p>
            <a:r>
              <a:rPr lang="nl-NL" dirty="0"/>
              <a:t>Nieuwe items</a:t>
            </a:r>
          </a:p>
          <a:p>
            <a:r>
              <a:rPr lang="nl-NL" dirty="0"/>
              <a:t>Problemen</a:t>
            </a:r>
          </a:p>
        </p:txBody>
      </p:sp>
    </p:spTree>
    <p:extLst>
      <p:ext uri="{BB962C8B-B14F-4D97-AF65-F5344CB8AC3E}">
        <p14:creationId xmlns:p14="http://schemas.microsoft.com/office/powerpoint/2010/main" val="1111926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Art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Nieuwe </a:t>
            </a:r>
            <a:r>
              <a:rPr lang="nl-NL" dirty="0" err="1"/>
              <a:t>mockup</a:t>
            </a:r>
            <a:endParaRPr lang="nl-NL" dirty="0"/>
          </a:p>
          <a:p>
            <a:r>
              <a:rPr lang="nl-NL" dirty="0"/>
              <a:t>Art voor bonus level</a:t>
            </a:r>
          </a:p>
          <a:p>
            <a:r>
              <a:rPr lang="nl-NL" dirty="0"/>
              <a:t>Laatste moment 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3974726"/>
              </p:ext>
            </p:extLst>
          </p:nvPr>
        </p:nvGraphicFramePr>
        <p:xfrm>
          <a:off x="6815483" y="1865589"/>
          <a:ext cx="5053013" cy="283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Image" r:id="rId3" imgW="5053680" imgH="2831400" progId="Photoshop.Image.17">
                  <p:embed/>
                </p:oleObj>
              </mc:Choice>
              <mc:Fallback>
                <p:oleObj name="Image" r:id="rId3" imgW="5053680" imgH="2831400" progId="Photoshop.Image.1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5483" y="1865589"/>
                        <a:ext cx="5053013" cy="283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Afbeelding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3459" y="4712918"/>
            <a:ext cx="3885037" cy="1642926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715840">
            <a:off x="5175436" y="3896195"/>
            <a:ext cx="1841127" cy="215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69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nl-NL" dirty="0"/>
              <a:t>Development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Pre-productie</a:t>
            </a:r>
          </a:p>
          <a:p>
            <a:pPr lvl="1"/>
            <a:r>
              <a:rPr lang="nl-NL" dirty="0"/>
              <a:t>Niet begonnen op de manier we moesten beginnen</a:t>
            </a:r>
          </a:p>
          <a:p>
            <a:pPr marL="0" indent="0">
              <a:buNone/>
            </a:pPr>
            <a:endParaRPr lang="nl-NL" dirty="0"/>
          </a:p>
          <a:p>
            <a:r>
              <a:rPr lang="nl-NL" dirty="0"/>
              <a:t>Productie</a:t>
            </a:r>
          </a:p>
        </p:txBody>
      </p:sp>
    </p:spTree>
    <p:extLst>
      <p:ext uri="{BB962C8B-B14F-4D97-AF65-F5344CB8AC3E}">
        <p14:creationId xmlns:p14="http://schemas.microsoft.com/office/powerpoint/2010/main" val="2300653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Nieuwe items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Bonus level</a:t>
            </a:r>
          </a:p>
          <a:p>
            <a:r>
              <a:rPr lang="nl-NL" dirty="0"/>
              <a:t>Taal keuze</a:t>
            </a:r>
          </a:p>
          <a:p>
            <a:r>
              <a:rPr lang="nl-NL" dirty="0"/>
              <a:t>Bugs </a:t>
            </a:r>
            <a:r>
              <a:rPr lang="nl-NL" dirty="0" err="1"/>
              <a:t>fixed</a:t>
            </a:r>
            <a:endParaRPr lang="nl-NL" dirty="0"/>
          </a:p>
        </p:txBody>
      </p:sp>
      <p:pic>
        <p:nvPicPr>
          <p:cNvPr id="5" name="Afbeelding 4" descr="Afbeelding met dier, ongewerveld, weekdier&#10;&#10;Beschrijving is gegenereerd met hoge betrouwbaarhei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4809" y="2194560"/>
            <a:ext cx="888889" cy="888889"/>
          </a:xfrm>
          <a:prstGeom prst="rect">
            <a:avLst/>
          </a:prstGeom>
        </p:spPr>
      </p:pic>
      <p:pic>
        <p:nvPicPr>
          <p:cNvPr id="7" name="Afbeelding 6" descr="Afbeelding met ding, object&#10;&#10;Beschrijving is gegenereerd met hoge betrouwbaarhei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058" y="2417885"/>
            <a:ext cx="1567961" cy="235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36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problemen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Pixels niet even groot</a:t>
            </a:r>
          </a:p>
          <a:p>
            <a:r>
              <a:rPr lang="nl-NL" dirty="0"/>
              <a:t>Computers</a:t>
            </a:r>
          </a:p>
          <a:p>
            <a:r>
              <a:rPr lang="nl-NL" dirty="0"/>
              <a:t>More bugs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6981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974035" y="2913594"/>
            <a:ext cx="8610600" cy="1293028"/>
          </a:xfrm>
        </p:spPr>
        <p:txBody>
          <a:bodyPr/>
          <a:lstStyle/>
          <a:p>
            <a:r>
              <a:rPr lang="nl-NL" dirty="0"/>
              <a:t>Sneak peak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8960335"/>
      </p:ext>
    </p:extLst>
  </p:cSld>
  <p:clrMapOvr>
    <a:masterClrMapping/>
  </p:clrMapOvr>
</p:sld>
</file>

<file path=ppt/theme/theme1.xml><?xml version="1.0" encoding="utf-8"?>
<a:theme xmlns:a="http://schemas.openxmlformats.org/drawingml/2006/main" name="Condensspoor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TM04033937[[fn=Condensspoor]]</Template>
  <TotalTime>174</TotalTime>
  <Words>66</Words>
  <Application>Microsoft Office PowerPoint</Application>
  <PresentationFormat>Breedbeeld</PresentationFormat>
  <Paragraphs>28</Paragraphs>
  <Slides>9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Condensspoor</vt:lpstr>
      <vt:lpstr>Image</vt:lpstr>
      <vt:lpstr>DANGER</vt:lpstr>
      <vt:lpstr>One page design</vt:lpstr>
      <vt:lpstr>Mock up</vt:lpstr>
      <vt:lpstr>Waar gaan we het over hebben</vt:lpstr>
      <vt:lpstr>Art</vt:lpstr>
      <vt:lpstr>Development</vt:lpstr>
      <vt:lpstr>Nieuwe items</vt:lpstr>
      <vt:lpstr>problemen</vt:lpstr>
      <vt:lpstr>Sneak peak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DANGER</dc:title>
  <dc:creator>matthew strube</dc:creator>
  <cp:lastModifiedBy>Wesley Cats</cp:lastModifiedBy>
  <cp:revision>10</cp:revision>
  <dcterms:created xsi:type="dcterms:W3CDTF">2017-06-16T08:12:45Z</dcterms:created>
  <dcterms:modified xsi:type="dcterms:W3CDTF">2017-06-16T11:32:33Z</dcterms:modified>
</cp:coreProperties>
</file>

<file path=docProps/thumbnail.jpeg>
</file>